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9" r:id="rId12"/>
    <p:sldId id="268" r:id="rId13"/>
    <p:sldId id="266" r:id="rId14"/>
    <p:sldId id="26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72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D5B8-AE5F-1F49-BC18-E9DB1B968B2E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6C02E-B721-F848-8792-4BCCDDA6A2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43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6C02E-B721-F848-8792-4BCCDDA6A2F2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6C02E-B721-F848-8792-4BCCDDA6A2F2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1515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149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974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653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6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99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7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33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99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5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26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3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776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47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5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2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792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578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229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77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692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60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11/29/21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221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3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40" y="1933688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69" y="2283916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7" y="1933688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A4D432-7FC4-D44B-BA66-1D1CF1B9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183184"/>
            <a:ext cx="6939520" cy="1645920"/>
          </a:xfrm>
        </p:spPr>
        <p:txBody>
          <a:bodyPr/>
          <a:lstStyle/>
          <a:p>
            <a:r>
              <a:rPr lang="en-US" dirty="0"/>
              <a:t>The Miracles of Jesus</a:t>
            </a:r>
            <a:br>
              <a:rPr lang="en-US" dirty="0"/>
            </a:br>
            <a:r>
              <a:rPr lang="en-US" dirty="0"/>
              <a:t>John 6:1-15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B57A2-A786-0740-840C-AB76B811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9158502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Rev. Manik Corea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r>
              <a:rPr lang="en-TH" sz="2400" dirty="0"/>
              <a:t>Vs 1-4 – Jesus is the bread of life, the Passover Lamb         	     (John 6:35; 48-58)</a:t>
            </a:r>
          </a:p>
          <a:p>
            <a:r>
              <a:rPr lang="en-TH" sz="2400" dirty="0"/>
              <a:t>Vs 5-9 – Right answer, wrong question.</a:t>
            </a:r>
          </a:p>
          <a:p>
            <a:pPr marL="0" indent="0">
              <a:buNone/>
            </a:pPr>
            <a:r>
              <a:rPr lang="en-TH" sz="2400" dirty="0"/>
              <a:t>                Great hunger, little meal.</a:t>
            </a:r>
          </a:p>
          <a:p>
            <a:r>
              <a:rPr lang="en-TH" sz="2400" dirty="0"/>
              <a:t>Vs 10-13 – Faith exercised before food provided.</a:t>
            </a:r>
          </a:p>
          <a:p>
            <a:pPr marL="0" indent="0">
              <a:buNone/>
            </a:pPr>
            <a:r>
              <a:rPr lang="en-TH" sz="2400" dirty="0"/>
              <a:t> 	         Food enough for others.</a:t>
            </a:r>
          </a:p>
          <a:p>
            <a:pPr lvl="4"/>
            <a:endParaRPr lang="en-TH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0D4EDD-4BD0-BC46-8012-DD03B34D81A1}"/>
              </a:ext>
            </a:extLst>
          </p:cNvPr>
          <p:cNvSpPr txBox="1">
            <a:spLocks/>
          </p:cNvSpPr>
          <p:nvPr/>
        </p:nvSpPr>
        <p:spPr bwMode="black">
          <a:xfrm>
            <a:off x="1523851" y="399613"/>
            <a:ext cx="5937755" cy="1188720"/>
          </a:xfrm>
          <a:prstGeom prst="rect">
            <a:avLst/>
          </a:prstGeom>
          <a:solidFill>
            <a:schemeClr val="tx1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/>
              <a:t>The Purpose of Miracles</a:t>
            </a:r>
            <a:endParaRPr lang="en-TH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D8C8-9A4F-CF49-BEF2-CD987065F440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Text of John 6:1-15 </a:t>
            </a:r>
          </a:p>
        </p:txBody>
      </p:sp>
    </p:spTree>
    <p:extLst>
      <p:ext uri="{BB962C8B-B14F-4D97-AF65-F5344CB8AC3E}">
        <p14:creationId xmlns:p14="http://schemas.microsoft.com/office/powerpoint/2010/main" val="28994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r>
              <a:rPr lang="en-TH" sz="2400" dirty="0"/>
              <a:t>Vs 1-4 – Jesus is the bread of life, the Passover Lamb         	     (John 6:35; 48-58)</a:t>
            </a:r>
          </a:p>
          <a:p>
            <a:r>
              <a:rPr lang="en-TH" sz="2400" dirty="0"/>
              <a:t>Vs 5-9 – Right answer, wrong question.</a:t>
            </a:r>
          </a:p>
          <a:p>
            <a:pPr marL="0" indent="0">
              <a:buNone/>
            </a:pPr>
            <a:r>
              <a:rPr lang="en-TH" sz="2400" dirty="0"/>
              <a:t>                Great hunger, little meal.</a:t>
            </a:r>
          </a:p>
          <a:p>
            <a:r>
              <a:rPr lang="en-TH" sz="2400" dirty="0"/>
              <a:t>Vs 10-13 – Faith exercised before food provided.</a:t>
            </a:r>
          </a:p>
          <a:p>
            <a:pPr marL="0" indent="0">
              <a:buNone/>
            </a:pPr>
            <a:r>
              <a:rPr lang="en-TH" sz="2400" dirty="0"/>
              <a:t> 	         Food enough for </a:t>
            </a:r>
            <a:r>
              <a:rPr lang="en-TH" sz="2400"/>
              <a:t>others.</a:t>
            </a:r>
            <a:endParaRPr lang="en-US" sz="2400" dirty="0"/>
          </a:p>
          <a:p>
            <a:r>
              <a:rPr lang="en-TH" sz="2400">
                <a:highlight>
                  <a:srgbClr val="FFFF00"/>
                </a:highlight>
              </a:rPr>
              <a:t>Vs 14-15 – Crowd wanted to forcefully make Jesus king but     	         he would not let them.</a:t>
            </a:r>
            <a:endParaRPr lang="en-TH" sz="2400" dirty="0"/>
          </a:p>
          <a:p>
            <a:pPr lvl="4"/>
            <a:endParaRPr lang="en-TH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0D4EDD-4BD0-BC46-8012-DD03B34D81A1}"/>
              </a:ext>
            </a:extLst>
          </p:cNvPr>
          <p:cNvSpPr txBox="1">
            <a:spLocks/>
          </p:cNvSpPr>
          <p:nvPr/>
        </p:nvSpPr>
        <p:spPr bwMode="black">
          <a:xfrm>
            <a:off x="1523851" y="399613"/>
            <a:ext cx="5937755" cy="1188720"/>
          </a:xfrm>
          <a:prstGeom prst="rect">
            <a:avLst/>
          </a:prstGeom>
          <a:solidFill>
            <a:schemeClr val="tx1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/>
              <a:t>The Purpose of Miracles</a:t>
            </a:r>
            <a:endParaRPr lang="en-TH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D8C8-9A4F-CF49-BEF2-CD987065F440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Text of John 6:1-15 </a:t>
            </a:r>
          </a:p>
        </p:txBody>
      </p:sp>
    </p:spTree>
    <p:extLst>
      <p:ext uri="{BB962C8B-B14F-4D97-AF65-F5344CB8AC3E}">
        <p14:creationId xmlns:p14="http://schemas.microsoft.com/office/powerpoint/2010/main" val="17926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F302-AEDC-B945-8B87-3F81CEDB6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20" y="1970225"/>
            <a:ext cx="7623424" cy="4219955"/>
          </a:xfrm>
        </p:spPr>
        <p:txBody>
          <a:bodyPr>
            <a:normAutofit fontScale="92500" lnSpcReduction="20000"/>
          </a:bodyPr>
          <a:lstStyle/>
          <a:p>
            <a:r>
              <a:rPr lang="en-TH" sz="3500" b="1" dirty="0"/>
              <a:t>1. Where do we go to find bread for the hungry?</a:t>
            </a:r>
          </a:p>
          <a:p>
            <a:pPr marL="0" indent="0">
              <a:buNone/>
            </a:pPr>
            <a:endParaRPr lang="en-TH" sz="3500" b="1" dirty="0"/>
          </a:p>
          <a:p>
            <a:r>
              <a:rPr lang="en-TH" sz="3500" b="1" dirty="0"/>
              <a:t>2. Look past the miracle – behold Jesus!</a:t>
            </a:r>
          </a:p>
          <a:p>
            <a:pPr marL="0" indent="0">
              <a:buNone/>
            </a:pPr>
            <a:endParaRPr lang="en-TH" sz="3500" b="1" dirty="0"/>
          </a:p>
          <a:p>
            <a:r>
              <a:rPr lang="en-TH" sz="3500" b="1" dirty="0"/>
              <a:t>3. Don’t come to him with your agenda. Bow down, surrender your life, worship Him!</a:t>
            </a:r>
          </a:p>
          <a:p>
            <a:endParaRPr lang="en-T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2A383F-62A1-FE4E-A2BC-C16EA1E8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19233"/>
            <a:ext cx="5937755" cy="1188720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63262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us&amp;#39; 5 Most Amazing Miracles">
            <a:extLst>
              <a:ext uri="{FF2B5EF4-FFF2-40B4-BE49-F238E27FC236}">
                <a16:creationId xmlns:a16="http://schemas.microsoft.com/office/drawing/2014/main" id="{38EA3962-5484-9B4C-BD54-19298A45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74" y="1641632"/>
            <a:ext cx="9133726" cy="51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D1EDC-2732-AC4A-8261-FFE73E83FE78}"/>
              </a:ext>
            </a:extLst>
          </p:cNvPr>
          <p:cNvSpPr txBox="1"/>
          <p:nvPr/>
        </p:nvSpPr>
        <p:spPr>
          <a:xfrm>
            <a:off x="224478" y="348970"/>
            <a:ext cx="869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3000" dirty="0"/>
              <a:t>Miracles: “</a:t>
            </a:r>
            <a:r>
              <a:rPr lang="en-GB" sz="3000" dirty="0"/>
              <a:t>Unusual workings of God that are clearly supernatural.” </a:t>
            </a:r>
            <a:r>
              <a:rPr lang="en-GB" sz="2400" dirty="0"/>
              <a:t>(Theologian Millard Erickson)</a:t>
            </a:r>
            <a:endParaRPr lang="en-TH" sz="2400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4483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576F-0375-9A41-ACDB-3FB1A9FC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/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2042144"/>
            <a:ext cx="7048072" cy="4019609"/>
          </a:xfrm>
        </p:spPr>
        <p:txBody>
          <a:bodyPr>
            <a:normAutofit lnSpcReduction="10000"/>
          </a:bodyPr>
          <a:lstStyle/>
          <a:p>
            <a:pPr marL="287338" indent="-277813">
              <a:buNone/>
            </a:pPr>
            <a:r>
              <a:rPr lang="en-TH" sz="2400" dirty="0"/>
              <a:t>1. </a:t>
            </a:r>
            <a:r>
              <a:rPr lang="en-TH" sz="2400" b="1" dirty="0"/>
              <a:t>To glorify God </a:t>
            </a:r>
            <a:r>
              <a:rPr lang="en-TH" sz="2400" dirty="0"/>
              <a:t>– he is always the source of the miraculous </a:t>
            </a:r>
            <a:r>
              <a:rPr lang="en-US" sz="2400" dirty="0"/>
              <a:t>(Matt 9:8, 15:31; Mark 2:12b; Luke 17:15). </a:t>
            </a:r>
            <a:endParaRPr lang="en-TH" sz="2400" dirty="0"/>
          </a:p>
          <a:p>
            <a:pPr marL="287338" indent="-277813">
              <a:buNone/>
            </a:pPr>
            <a:r>
              <a:rPr lang="en-TH" sz="2400" dirty="0"/>
              <a:t>2. </a:t>
            </a:r>
            <a:r>
              <a:rPr lang="en-TH" sz="2400" b="1" dirty="0"/>
              <a:t>To affirm the supernatural </a:t>
            </a:r>
            <a:r>
              <a:rPr lang="en-TH" sz="2400" dirty="0"/>
              <a:t>basis of revelation. They confirm the message about Jesus. Greek word often used for miracles – ‘signs’ (John 14:11; Mark 16:20; Heb 2:4). </a:t>
            </a:r>
          </a:p>
          <a:p>
            <a:pPr marL="287338" indent="-277813">
              <a:buNone/>
            </a:pPr>
            <a:r>
              <a:rPr lang="en-TH" sz="2400" dirty="0"/>
              <a:t>3. </a:t>
            </a:r>
            <a:r>
              <a:rPr lang="en-TH" sz="2400" b="1" dirty="0"/>
              <a:t>To meet human needs</a:t>
            </a:r>
            <a:r>
              <a:rPr lang="en-TH" sz="2400" dirty="0"/>
              <a:t>. Jesus’ miracles are a result of his compassion for the suffering and the lost. (Mark 1:41; Matt 14:14, 20:34).</a:t>
            </a:r>
          </a:p>
          <a:p>
            <a:pPr marL="287338" indent="-277813" algn="ctr">
              <a:buNone/>
            </a:pPr>
            <a:r>
              <a:rPr lang="en-TH"/>
              <a:t>Adapted </a:t>
            </a:r>
            <a:r>
              <a:rPr lang="en-TH" dirty="0"/>
              <a:t>from Millard Erickson, </a:t>
            </a:r>
            <a:r>
              <a:rPr lang="en-TH" i="1"/>
              <a:t>Christian Theology</a:t>
            </a:r>
            <a:r>
              <a:rPr lang="en-TH"/>
              <a:t> </a:t>
            </a:r>
            <a:r>
              <a:rPr lang="en-US" dirty="0"/>
              <a:t>(</a:t>
            </a:r>
            <a:r>
              <a:rPr lang="en-TH"/>
              <a:t>Baker</a:t>
            </a:r>
            <a:r>
              <a:rPr lang="en-US" dirty="0"/>
              <a:t>, </a:t>
            </a:r>
            <a:r>
              <a:rPr lang="en-TH"/>
              <a:t>2004</a:t>
            </a:r>
            <a:r>
              <a:rPr lang="en-US" dirty="0"/>
              <a:t>),</a:t>
            </a:r>
            <a:r>
              <a:rPr lang="en-TH"/>
              <a:t>434</a:t>
            </a:r>
            <a:endParaRPr lang="en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5AC26-F447-D443-9F08-FCAF0FFE45DC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What are the purposes of miracles?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C61C-E0A5-4D42-A977-B5E674CE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1797978"/>
            <a:ext cx="8270696" cy="3986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The 7 miraculous signs of John</a:t>
            </a:r>
          </a:p>
          <a:p>
            <a:pPr marL="0" indent="0">
              <a:buNone/>
            </a:pPr>
            <a:r>
              <a:rPr lang="en-TH" sz="2400" b="1" dirty="0"/>
              <a:t>1) Water into wine (John 2:1-11)</a:t>
            </a:r>
          </a:p>
          <a:p>
            <a:pPr marL="0" indent="0">
              <a:buNone/>
            </a:pPr>
            <a:r>
              <a:rPr lang="en-TH" sz="2400" b="1" dirty="0"/>
              <a:t>2) The healing of t</a:t>
            </a:r>
            <a:r>
              <a:rPr lang="en-US" sz="2400" b="1" dirty="0"/>
              <a:t>he</a:t>
            </a:r>
            <a:r>
              <a:rPr lang="en-TH" sz="2400" b="1" dirty="0"/>
              <a:t> official’s son (John 4:46-54)</a:t>
            </a:r>
          </a:p>
          <a:p>
            <a:pPr marL="0" indent="0">
              <a:buNone/>
            </a:pPr>
            <a:r>
              <a:rPr lang="en-TH" sz="2400" b="1" dirty="0"/>
              <a:t>3)The healing at the pool of Bethesda (John 5:1-17)</a:t>
            </a:r>
          </a:p>
          <a:p>
            <a:pPr marL="0" indent="0">
              <a:buNone/>
            </a:pPr>
            <a:r>
              <a:rPr lang="en-TH" sz="2400" b="1" dirty="0">
                <a:highlight>
                  <a:srgbClr val="FFFF00"/>
                </a:highlight>
              </a:rPr>
              <a:t>4) Feeding of the 5,000 (John 6:1-15)</a:t>
            </a:r>
          </a:p>
          <a:p>
            <a:pPr marL="0" indent="0">
              <a:buNone/>
            </a:pPr>
            <a:r>
              <a:rPr lang="en-TH" sz="2400" b="1" dirty="0"/>
              <a:t>5) Walking on water (John 6:16-21)</a:t>
            </a:r>
          </a:p>
          <a:p>
            <a:pPr marL="0" indent="0">
              <a:buNone/>
            </a:pPr>
            <a:r>
              <a:rPr lang="en-TH" sz="2400" b="1" dirty="0"/>
              <a:t>6) The healing of the blind man from birth (John 9:1-41)</a:t>
            </a:r>
          </a:p>
          <a:p>
            <a:pPr marL="0" indent="0">
              <a:buNone/>
            </a:pPr>
            <a:r>
              <a:rPr lang="en-TH" sz="2400" b="1" dirty="0"/>
              <a:t>7) The raising of Lazarus from the dead (J</a:t>
            </a:r>
            <a:r>
              <a:rPr lang="en-US" sz="2400" b="1" dirty="0"/>
              <a:t>o</a:t>
            </a:r>
            <a:r>
              <a:rPr lang="en-TH" sz="2400" b="1"/>
              <a:t>hn 11:1-44</a:t>
            </a:r>
            <a:r>
              <a:rPr lang="en-TH" sz="2400" b="1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B014CD-B097-3544-BDF5-D6802B41EB1E}"/>
              </a:ext>
            </a:extLst>
          </p:cNvPr>
          <p:cNvSpPr txBox="1">
            <a:spLocks/>
          </p:cNvSpPr>
          <p:nvPr/>
        </p:nvSpPr>
        <p:spPr bwMode="black">
          <a:xfrm>
            <a:off x="1523851" y="399613"/>
            <a:ext cx="5937755" cy="1188720"/>
          </a:xfrm>
          <a:prstGeom prst="rect">
            <a:avLst/>
          </a:prstGeom>
          <a:solidFill>
            <a:schemeClr val="tx1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/>
              <a:t>The Purpose of Miracles</a:t>
            </a:r>
            <a:endParaRPr lang="en-TH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16E42-2CEC-454F-B2E5-81A6AF50AAF8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Context of John 6:1-15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212C8-8E3E-B94C-AA91-064D041D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23" y="1767156"/>
            <a:ext cx="6976153" cy="4294598"/>
          </a:xfrm>
        </p:spPr>
        <p:txBody>
          <a:bodyPr>
            <a:normAutofit/>
          </a:bodyPr>
          <a:lstStyle/>
          <a:p>
            <a:pPr marL="350838" indent="-341313">
              <a:buNone/>
            </a:pPr>
            <a:r>
              <a:rPr lang="en-US" sz="2400" b="1" dirty="0"/>
              <a:t>1. I am the Bread of Life (John 6:35)</a:t>
            </a:r>
          </a:p>
          <a:p>
            <a:pPr marL="350838" indent="-341313">
              <a:buNone/>
            </a:pPr>
            <a:r>
              <a:rPr lang="en-US" sz="2400" b="1" dirty="0"/>
              <a:t>2. I am the Light of the World (John 8:12)</a:t>
            </a:r>
          </a:p>
          <a:p>
            <a:pPr marL="350838" indent="-341313">
              <a:buNone/>
            </a:pPr>
            <a:r>
              <a:rPr lang="en-US" sz="2400" b="1" dirty="0"/>
              <a:t>3. I am the Door (John 10:9)</a:t>
            </a:r>
          </a:p>
          <a:p>
            <a:pPr marL="350838" indent="-341313">
              <a:buNone/>
            </a:pPr>
            <a:r>
              <a:rPr lang="en-US" sz="2400" b="1" dirty="0"/>
              <a:t>4. I am the Good Shepherd (John 10:11-14)</a:t>
            </a:r>
          </a:p>
          <a:p>
            <a:pPr marL="350838" indent="-341313">
              <a:buNone/>
            </a:pPr>
            <a:r>
              <a:rPr lang="en-US" sz="2400" b="1" dirty="0"/>
              <a:t>5. I am the Resurrection and the Life (John 11:25)</a:t>
            </a:r>
          </a:p>
          <a:p>
            <a:pPr marL="350838" indent="-341313">
              <a:buNone/>
            </a:pPr>
            <a:r>
              <a:rPr lang="en-US" sz="2400" b="1" dirty="0"/>
              <a:t>6. I am the Way and the Truth and the Life (John 14:6)</a:t>
            </a:r>
          </a:p>
          <a:p>
            <a:pPr marL="350838" indent="-341313">
              <a:buNone/>
            </a:pPr>
            <a:r>
              <a:rPr lang="en-US" sz="2400" b="1" dirty="0"/>
              <a:t>7. I am the Vine (John 15:1-5)</a:t>
            </a:r>
            <a:endParaRPr lang="en-TH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04214F-5417-804A-B10B-FA164A4E9DE0}"/>
              </a:ext>
            </a:extLst>
          </p:cNvPr>
          <p:cNvSpPr txBox="1">
            <a:spLocks/>
          </p:cNvSpPr>
          <p:nvPr/>
        </p:nvSpPr>
        <p:spPr bwMode="black">
          <a:xfrm>
            <a:off x="1523851" y="399613"/>
            <a:ext cx="5937755" cy="1188720"/>
          </a:xfrm>
          <a:prstGeom prst="rect">
            <a:avLst/>
          </a:prstGeom>
          <a:solidFill>
            <a:schemeClr val="tx1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/>
              <a:t>The Purpose of Miracles</a:t>
            </a:r>
            <a:endParaRPr lang="en-TH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F5CB2-DE4B-6444-A5E6-D1C1C89BD643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7 ‘I AM’ Sayings </a:t>
            </a:r>
          </a:p>
        </p:txBody>
      </p:sp>
    </p:spTree>
    <p:extLst>
      <p:ext uri="{BB962C8B-B14F-4D97-AF65-F5344CB8AC3E}">
        <p14:creationId xmlns:p14="http://schemas.microsoft.com/office/powerpoint/2010/main" val="385889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F5C2-BFAA-AD4A-AB13-C620ED1F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22" y="1805838"/>
            <a:ext cx="6181766" cy="3988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1) John the Baptist - </a:t>
            </a:r>
            <a:r>
              <a:rPr lang="en-US" sz="2400" b="1" dirty="0"/>
              <a:t>John 1:29-34</a:t>
            </a:r>
          </a:p>
          <a:p>
            <a:pPr marL="0" indent="0">
              <a:buNone/>
            </a:pPr>
            <a:r>
              <a:rPr lang="en-US" sz="2400" b="1" dirty="0"/>
              <a:t>2) Nathaniel - John 1:43-51</a:t>
            </a:r>
          </a:p>
          <a:p>
            <a:pPr marL="0" indent="0">
              <a:buNone/>
            </a:pPr>
            <a:r>
              <a:rPr lang="en-US" sz="2400" b="1" dirty="0"/>
              <a:t>3) Peter - John 6:66-69</a:t>
            </a:r>
          </a:p>
          <a:p>
            <a:pPr marL="0" indent="0">
              <a:buNone/>
            </a:pPr>
            <a:r>
              <a:rPr lang="en-US" sz="2400" b="1" dirty="0"/>
              <a:t>4) Jesus himself - John 10:22-30</a:t>
            </a:r>
          </a:p>
          <a:p>
            <a:pPr marL="0" indent="0">
              <a:buNone/>
            </a:pPr>
            <a:r>
              <a:rPr lang="en-US" sz="2400" b="1" dirty="0"/>
              <a:t>5) Martha -  John 11:27</a:t>
            </a:r>
          </a:p>
          <a:p>
            <a:pPr marL="0" indent="0">
              <a:buNone/>
            </a:pPr>
            <a:r>
              <a:rPr lang="en-US" sz="2400" b="1" dirty="0"/>
              <a:t>6) Thomas - John 20:28</a:t>
            </a:r>
          </a:p>
          <a:p>
            <a:pPr marL="0" indent="0">
              <a:buNone/>
            </a:pPr>
            <a:r>
              <a:rPr lang="en-US" sz="2400" b="1" dirty="0"/>
              <a:t>7) John - John 20:30-31</a:t>
            </a:r>
            <a:endParaRPr lang="en-TH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85067-D53A-B14C-9CCD-4528905595C9}"/>
              </a:ext>
            </a:extLst>
          </p:cNvPr>
          <p:cNvSpPr txBox="1">
            <a:spLocks/>
          </p:cNvSpPr>
          <p:nvPr/>
        </p:nvSpPr>
        <p:spPr bwMode="black">
          <a:xfrm>
            <a:off x="1523851" y="399613"/>
            <a:ext cx="5937755" cy="1188720"/>
          </a:xfrm>
          <a:prstGeom prst="rect">
            <a:avLst/>
          </a:prstGeom>
          <a:solidFill>
            <a:schemeClr val="tx1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/>
              <a:t>The Purpose of Miracles</a:t>
            </a:r>
            <a:endParaRPr lang="en-TH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450AB-B3E4-EB4C-8BA8-D0A7315872E1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7 Witnesses to Jesus </a:t>
            </a:r>
          </a:p>
        </p:txBody>
      </p:sp>
    </p:spTree>
    <p:extLst>
      <p:ext uri="{BB962C8B-B14F-4D97-AF65-F5344CB8AC3E}">
        <p14:creationId xmlns:p14="http://schemas.microsoft.com/office/powerpoint/2010/main" val="409295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A383B57-7664-4D40-8FD8-57D156FA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82193"/>
            <a:ext cx="9144000" cy="67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r>
              <a:rPr lang="en-TH" sz="2400" dirty="0"/>
              <a:t>Vs 1-4 – Jesus is the bread of life, the Passover Lamb         	     (John 6:35; 48-58)</a:t>
            </a:r>
          </a:p>
          <a:p>
            <a:r>
              <a:rPr lang="en-TH" sz="2400" dirty="0"/>
              <a:t>Vs 5-9 – Right answer, wrong question.</a:t>
            </a:r>
          </a:p>
          <a:p>
            <a:pPr marL="0" indent="0">
              <a:buNone/>
            </a:pPr>
            <a:r>
              <a:rPr lang="en-TH" sz="2400" dirty="0"/>
              <a:t>                Great hunger, little meal.</a:t>
            </a:r>
          </a:p>
          <a:p>
            <a:r>
              <a:rPr lang="en-TH" sz="2400" dirty="0"/>
              <a:t>Vs 10-13 – Faith exercised before food provided.</a:t>
            </a:r>
          </a:p>
          <a:p>
            <a:pPr marL="0" indent="0">
              <a:buNone/>
            </a:pPr>
            <a:r>
              <a:rPr lang="en-TH" sz="2400" dirty="0"/>
              <a:t> 	         Food enough for others.</a:t>
            </a:r>
          </a:p>
          <a:p>
            <a:pPr lvl="4"/>
            <a:endParaRPr lang="en-TH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0D4EDD-4BD0-BC46-8012-DD03B34D81A1}"/>
              </a:ext>
            </a:extLst>
          </p:cNvPr>
          <p:cNvSpPr txBox="1">
            <a:spLocks/>
          </p:cNvSpPr>
          <p:nvPr/>
        </p:nvSpPr>
        <p:spPr bwMode="black">
          <a:xfrm>
            <a:off x="1523851" y="399613"/>
            <a:ext cx="5937755" cy="1188720"/>
          </a:xfrm>
          <a:prstGeom prst="rect">
            <a:avLst/>
          </a:prstGeom>
          <a:solidFill>
            <a:schemeClr val="tx1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/>
              <a:t>The Purpose of Miracles</a:t>
            </a:r>
            <a:endParaRPr lang="en-TH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D8C8-9A4F-CF49-BEF2-CD987065F440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Text of John 6:1-15 </a:t>
            </a:r>
          </a:p>
        </p:txBody>
      </p:sp>
    </p:spTree>
    <p:extLst>
      <p:ext uri="{BB962C8B-B14F-4D97-AF65-F5344CB8AC3E}">
        <p14:creationId xmlns:p14="http://schemas.microsoft.com/office/powerpoint/2010/main" val="3862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ler&amp;#39;s Orphanage: All welcome – except the illegitimate - The Bishopston  Society">
            <a:extLst>
              <a:ext uri="{FF2B5EF4-FFF2-40B4-BE49-F238E27FC236}">
                <a16:creationId xmlns:a16="http://schemas.microsoft.com/office/drawing/2014/main" id="{6648ADDA-B469-D74D-A653-C635FA83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1" y="2676775"/>
            <a:ext cx="5598293" cy="4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üller Orphanage, Ashley Down, Bristol | Bristol, Orphanage, Bristol england">
            <a:extLst>
              <a:ext uri="{FF2B5EF4-FFF2-40B4-BE49-F238E27FC236}">
                <a16:creationId xmlns:a16="http://schemas.microsoft.com/office/drawing/2014/main" id="{E06ED88B-4B25-514D-801E-A43A5A6B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39" y="170665"/>
            <a:ext cx="3812970" cy="23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RGE MULLER Documentary | A Cloud of Witnesses | FULL - YouTube">
            <a:extLst>
              <a:ext uri="{FF2B5EF4-FFF2-40B4-BE49-F238E27FC236}">
                <a16:creationId xmlns:a16="http://schemas.microsoft.com/office/drawing/2014/main" id="{56DE136D-183A-524A-B2C2-06B4E687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1" y="-1"/>
            <a:ext cx="4986390" cy="28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501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{FF9B9B96-8324-4349-BB28-3B153B1ED9DF}tf10001120</Template>
  <TotalTime>1060</TotalTime>
  <Words>701</Words>
  <Application>Microsoft Macintosh PowerPoint</Application>
  <PresentationFormat>On-screen Show (4:3)</PresentationFormat>
  <Paragraphs>72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Wingdings</vt:lpstr>
      <vt:lpstr>Parcel</vt:lpstr>
      <vt:lpstr>Orbit</vt:lpstr>
      <vt:lpstr>The Miracles of Jesus John 6:1-15</vt:lpstr>
      <vt:lpstr>PowerPoint Presentation</vt:lpstr>
      <vt:lpstr>The Purpose of Miracles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Rick Griffith</cp:lastModifiedBy>
  <cp:revision>11</cp:revision>
  <dcterms:created xsi:type="dcterms:W3CDTF">2021-11-24T01:41:18Z</dcterms:created>
  <dcterms:modified xsi:type="dcterms:W3CDTF">2021-11-29T19:56:52Z</dcterms:modified>
</cp:coreProperties>
</file>